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ED"/>
    <a:srgbClr val="FFA86D"/>
    <a:srgbClr val="F8B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4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2E0-3E35-4EF1-80D7-DF826307508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98FA-F254-4981-B7F3-A33871261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1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B98FA-F254-4981-B7F3-A338712610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7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A136-BC04-4B69-BEBE-A829170494F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020205" y="1224959"/>
            <a:ext cx="3326525" cy="356466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財政的支援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①木造住宅の耐震診断費に対する補助を実施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②木造住宅の補強設計から耐震改修費等に対する補助を実施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普及啓発等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①木造住宅所有者に対する直接的な耐震化促進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・戸別訪問の実施（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・ダイレクトメールの実施（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140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②耐震診断実施者に対する耐震化促進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・耐震診断結果報告時に補助制度等案内チラシを配布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・耐震診断後、概ね１年経過しても耐震化未着手の所有者　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に対し、ダイレクトメール・電話等で耐震改修を促す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③改修事業者の技術力向上等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・県と連携し改修事業者向けの講習会等を年１回以上実施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④住民への周知普及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・広報誌等を通じて耐震化の必要性を周知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・チラシ等を作成、配布し、耐震化の促進を図る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・ホームページに住民向けの説明会・セミナー・ブース展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示等を実施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629" y="66953"/>
            <a:ext cx="9635778" cy="58477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北杜市住宅耐震化緊急促進アクションプログラム</a:t>
            </a:r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endParaRPr kumimoji="1" lang="ja-JP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629" y="888041"/>
            <a:ext cx="3304134" cy="263149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北杜市耐震改修促進計画に定めた目標の達成に向け、住宅所有者の経済的負担の軽減を図るとともに、住宅所有者に対する直接的な耐震化促進、耐震診断実施者に対する耐震化促進、改修事業者の技術力向上、一般市民への周知・普及等の充実を図ることが重要である。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このため、北杜市住宅耐震化緊急促進アクションプログラムでは、毎年度、住宅耐震化に係る取組を位置づけ、その進捗状況を把握・評価するとともに、プログラムの充実・改善を図り、住宅の耐震化を強力に推進することを目的とす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629" y="493540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目的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629" y="4004794"/>
            <a:ext cx="3304134" cy="53380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北杜市住宅耐震化緊急促進アクションプログラムは、北杜市耐震改修促進計画に基づき策定する。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8" y="3604233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　位置付け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7163" y="888041"/>
            <a:ext cx="353943" cy="3901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6369" y="513390"/>
            <a:ext cx="6180038" cy="306467"/>
          </a:xfrm>
          <a:prstGeom prst="roundRect">
            <a:avLst/>
          </a:prstGeom>
          <a:solidFill>
            <a:srgbClr val="FFA86D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90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取組内容・目標・実績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20206" y="888041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令和６年度取組内容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25831" y="888041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令和６年度目標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17675" y="1920407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前年度までの実績（３カ年）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34796" y="1224959"/>
            <a:ext cx="2331608" cy="590907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正方形/長方形 22"/>
          <p:cNvSpPr/>
          <p:nvPr/>
        </p:nvSpPr>
        <p:spPr>
          <a:xfrm>
            <a:off x="7434796" y="2261150"/>
            <a:ext cx="2340575" cy="2277444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5829" y="1316443"/>
            <a:ext cx="2340573" cy="43717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   　  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②耐震改修、建替え補助件数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5829" y="2437817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令和５年度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見込み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  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5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0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5829" y="3068759"/>
            <a:ext cx="2332419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令和４年度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5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5829" y="3699701"/>
            <a:ext cx="2340574" cy="630942"/>
          </a:xfrm>
          <a:prstGeom prst="rect">
            <a:avLst/>
          </a:prstGeom>
          <a:noFill/>
          <a:ln w="127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令和３年度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5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9596" y="4982538"/>
            <a:ext cx="3304134" cy="78483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対象区域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北杜市全域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対象建築物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昭和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56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年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31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日以前に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　　　　　建築された木造住宅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4382" y="4588106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　対象区域・対象建築物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86369" y="4894573"/>
            <a:ext cx="353943" cy="1708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自己評価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20203" y="4894573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令和５年度取組内容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34796" y="4632963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令和５年度の課題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25829" y="5486167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改善策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425827" y="4948259"/>
            <a:ext cx="2340575" cy="43328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○耐震改修の重要性が理解されていない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○補助制度の周知が不足している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425827" y="5826910"/>
            <a:ext cx="2340575" cy="775680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○啓発ポスターを掲示する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○年２回、広報に補助制度を掲載する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〇耐震診断実施済の建物所有者に対し、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耐震化実施予定等の意向調査を行う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020203" y="5201041"/>
            <a:ext cx="3326525" cy="14015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○広報誌への掲載により補助制度の周知を行なった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○耐震診断実施後、耐震化未着手の所有者に対し、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ダイレクトメールを送付して補助制度の説明を行なった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○耐震診断実施後、耐震化未着手の所有者に対し、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戸別訪問を実施した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○庁舎内に耐震化に関するブースを設け、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補助制度と耐震化の必要性を周知した</a:t>
            </a:r>
          </a:p>
        </p:txBody>
      </p:sp>
    </p:spTree>
    <p:extLst>
      <p:ext uri="{BB962C8B-B14F-4D97-AF65-F5344CB8AC3E}">
        <p14:creationId xmlns:p14="http://schemas.microsoft.com/office/powerpoint/2010/main" val="30163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1045</TotalTime>
  <Words>187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志水　隆之</cp:lastModifiedBy>
  <cp:revision>62</cp:revision>
  <cp:lastPrinted>2024-02-13T08:56:48Z</cp:lastPrinted>
  <dcterms:created xsi:type="dcterms:W3CDTF">2020-08-18T06:00:24Z</dcterms:created>
  <dcterms:modified xsi:type="dcterms:W3CDTF">2024-02-13T08:56:55Z</dcterms:modified>
</cp:coreProperties>
</file>