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9" r:id="rId2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FF"/>
    <a:srgbClr val="FF66FF"/>
    <a:srgbClr val="FF99FF"/>
    <a:srgbClr val="FFCCFF"/>
    <a:srgbClr val="000000"/>
    <a:srgbClr val="6600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445" y="-2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ishi Yusuke" userId="eba5ff1d0d75afa6" providerId="LiveId" clId="{C57A4792-7F3D-473E-8115-8B310F059348}"/>
    <pc:docChg chg="undo custSel modSld">
      <pc:chgData name="Oishi Yusuke" userId="eba5ff1d0d75afa6" providerId="LiveId" clId="{C57A4792-7F3D-473E-8115-8B310F059348}" dt="2022-03-22T14:24:42.370" v="1847" actId="1076"/>
      <pc:docMkLst>
        <pc:docMk/>
      </pc:docMkLst>
      <pc:sldChg chg="addSp delSp modSp mod">
        <pc:chgData name="Oishi Yusuke" userId="eba5ff1d0d75afa6" providerId="LiveId" clId="{C57A4792-7F3D-473E-8115-8B310F059348}" dt="2022-03-22T14:24:42.370" v="1847" actId="1076"/>
        <pc:sldMkLst>
          <pc:docMk/>
          <pc:sldMk cId="1033415431" sldId="259"/>
        </pc:sldMkLst>
        <pc:spChg chg="mod">
          <ac:chgData name="Oishi Yusuke" userId="eba5ff1d0d75afa6" providerId="LiveId" clId="{C57A4792-7F3D-473E-8115-8B310F059348}" dt="2022-03-22T14:24:42.370" v="1847" actId="1076"/>
          <ac:spMkLst>
            <pc:docMk/>
            <pc:sldMk cId="1033415431" sldId="259"/>
            <ac:spMk id="2" creationId="{00000000-0000-0000-0000-000000000000}"/>
          </ac:spMkLst>
        </pc:spChg>
        <pc:spChg chg="add mod">
          <ac:chgData name="Oishi Yusuke" userId="eba5ff1d0d75afa6" providerId="LiveId" clId="{C57A4792-7F3D-473E-8115-8B310F059348}" dt="2022-03-22T14:16:58.291" v="1336" actId="1076"/>
          <ac:spMkLst>
            <pc:docMk/>
            <pc:sldMk cId="1033415431" sldId="259"/>
            <ac:spMk id="3" creationId="{3E90CDB1-1EAE-495C-8A1A-7271D83A0A22}"/>
          </ac:spMkLst>
        </pc:spChg>
        <pc:spChg chg="del mod">
          <ac:chgData name="Oishi Yusuke" userId="eba5ff1d0d75afa6" providerId="LiveId" clId="{C57A4792-7F3D-473E-8115-8B310F059348}" dt="2022-03-22T13:49:59.537" v="190" actId="478"/>
          <ac:spMkLst>
            <pc:docMk/>
            <pc:sldMk cId="1033415431" sldId="259"/>
            <ac:spMk id="4" creationId="{00000000-0000-0000-0000-000000000000}"/>
          </ac:spMkLst>
        </pc:spChg>
        <pc:spChg chg="mod">
          <ac:chgData name="Oishi Yusuke" userId="eba5ff1d0d75afa6" providerId="LiveId" clId="{C57A4792-7F3D-473E-8115-8B310F059348}" dt="2022-03-22T14:17:14.265" v="1352" actId="1035"/>
          <ac:spMkLst>
            <pc:docMk/>
            <pc:sldMk cId="1033415431" sldId="259"/>
            <ac:spMk id="5" creationId="{00000000-0000-0000-0000-000000000000}"/>
          </ac:spMkLst>
        </pc:spChg>
        <pc:spChg chg="add mod">
          <ac:chgData name="Oishi Yusuke" userId="eba5ff1d0d75afa6" providerId="LiveId" clId="{C57A4792-7F3D-473E-8115-8B310F059348}" dt="2022-03-22T14:17:05.548" v="1338" actId="1076"/>
          <ac:spMkLst>
            <pc:docMk/>
            <pc:sldMk cId="1033415431" sldId="259"/>
            <ac:spMk id="6" creationId="{7D18CCB3-66BD-4DD3-960B-3ECE3DF3450C}"/>
          </ac:spMkLst>
        </pc:spChg>
        <pc:spChg chg="add mod">
          <ac:chgData name="Oishi Yusuke" userId="eba5ff1d0d75afa6" providerId="LiveId" clId="{C57A4792-7F3D-473E-8115-8B310F059348}" dt="2022-03-22T14:23:46.290" v="1831" actId="14100"/>
          <ac:spMkLst>
            <pc:docMk/>
            <pc:sldMk cId="1033415431" sldId="259"/>
            <ac:spMk id="7" creationId="{F5B8AACD-FEEB-46D3-A04D-4E54970F6C0B}"/>
          </ac:spMkLst>
        </pc:spChg>
        <pc:spChg chg="add mod">
          <ac:chgData name="Oishi Yusuke" userId="eba5ff1d0d75afa6" providerId="LiveId" clId="{C57A4792-7F3D-473E-8115-8B310F059348}" dt="2022-03-22T14:17:02.603" v="1337" actId="1076"/>
          <ac:spMkLst>
            <pc:docMk/>
            <pc:sldMk cId="1033415431" sldId="259"/>
            <ac:spMk id="18" creationId="{CDED090B-8C51-45FB-8D27-250F55E26352}"/>
          </ac:spMkLst>
        </pc:spChg>
        <pc:spChg chg="add mod">
          <ac:chgData name="Oishi Yusuke" userId="eba5ff1d0d75afa6" providerId="LiveId" clId="{C57A4792-7F3D-473E-8115-8B310F059348}" dt="2022-03-22T14:17:14.265" v="1352" actId="1035"/>
          <ac:spMkLst>
            <pc:docMk/>
            <pc:sldMk cId="1033415431" sldId="259"/>
            <ac:spMk id="20" creationId="{F31900C1-6036-45EB-BA49-DD393B833CB8}"/>
          </ac:spMkLst>
        </pc:spChg>
        <pc:spChg chg="add mod">
          <ac:chgData name="Oishi Yusuke" userId="eba5ff1d0d75afa6" providerId="LiveId" clId="{C57A4792-7F3D-473E-8115-8B310F059348}" dt="2022-03-22T14:23:49.351" v="1832" actId="14100"/>
          <ac:spMkLst>
            <pc:docMk/>
            <pc:sldMk cId="1033415431" sldId="259"/>
            <ac:spMk id="22" creationId="{C685B541-1B94-4739-88B4-4C46E67549C0}"/>
          </ac:spMkLst>
        </pc:spChg>
        <pc:spChg chg="add mod">
          <ac:chgData name="Oishi Yusuke" userId="eba5ff1d0d75afa6" providerId="LiveId" clId="{C57A4792-7F3D-473E-8115-8B310F059348}" dt="2022-03-22T14:23:52.908" v="1833" actId="1076"/>
          <ac:spMkLst>
            <pc:docMk/>
            <pc:sldMk cId="1033415431" sldId="259"/>
            <ac:spMk id="23" creationId="{1073717A-F5D5-4E35-A6E3-D9D28CC44FD2}"/>
          </ac:spMkLst>
        </pc:spChg>
        <pc:spChg chg="add mod">
          <ac:chgData name="Oishi Yusuke" userId="eba5ff1d0d75afa6" providerId="LiveId" clId="{C57A4792-7F3D-473E-8115-8B310F059348}" dt="2022-03-22T14:24:09.184" v="1841" actId="20577"/>
          <ac:spMkLst>
            <pc:docMk/>
            <pc:sldMk cId="1033415431" sldId="259"/>
            <ac:spMk id="24" creationId="{7B1C5C73-19FB-4338-A3B4-02E5E1A24F82}"/>
          </ac:spMkLst>
        </pc:spChg>
        <pc:spChg chg="mod">
          <ac:chgData name="Oishi Yusuke" userId="eba5ff1d0d75afa6" providerId="LiveId" clId="{C57A4792-7F3D-473E-8115-8B310F059348}" dt="2022-03-22T14:22:38.530" v="1818" actId="1076"/>
          <ac:spMkLst>
            <pc:docMk/>
            <pc:sldMk cId="1033415431" sldId="259"/>
            <ac:spMk id="25" creationId="{00000000-0000-0000-0000-000000000000}"/>
          </ac:spMkLst>
        </pc:spChg>
        <pc:spChg chg="mod">
          <ac:chgData name="Oishi Yusuke" userId="eba5ff1d0d75afa6" providerId="LiveId" clId="{C57A4792-7F3D-473E-8115-8B310F059348}" dt="2022-03-22T14:22:45.445" v="1819" actId="1076"/>
          <ac:spMkLst>
            <pc:docMk/>
            <pc:sldMk cId="1033415431" sldId="259"/>
            <ac:spMk id="26" creationId="{00000000-0000-0000-0000-000000000000}"/>
          </ac:spMkLst>
        </pc:spChg>
        <pc:spChg chg="mod">
          <ac:chgData name="Oishi Yusuke" userId="eba5ff1d0d75afa6" providerId="LiveId" clId="{C57A4792-7F3D-473E-8115-8B310F059348}" dt="2022-03-22T14:23:20.404" v="1826" actId="14100"/>
          <ac:spMkLst>
            <pc:docMk/>
            <pc:sldMk cId="1033415431" sldId="259"/>
            <ac:spMk id="27" creationId="{00000000-0000-0000-0000-000000000000}"/>
          </ac:spMkLst>
        </pc:spChg>
        <pc:spChg chg="mod">
          <ac:chgData name="Oishi Yusuke" userId="eba5ff1d0d75afa6" providerId="LiveId" clId="{C57A4792-7F3D-473E-8115-8B310F059348}" dt="2022-03-22T14:23:29.427" v="1828" actId="1076"/>
          <ac:spMkLst>
            <pc:docMk/>
            <pc:sldMk cId="1033415431" sldId="259"/>
            <ac:spMk id="28" creationId="{00000000-0000-0000-0000-000000000000}"/>
          </ac:spMkLst>
        </pc:spChg>
        <pc:spChg chg="mod">
          <ac:chgData name="Oishi Yusuke" userId="eba5ff1d0d75afa6" providerId="LiveId" clId="{C57A4792-7F3D-473E-8115-8B310F059348}" dt="2022-03-22T14:23:39.672" v="1830" actId="1076"/>
          <ac:spMkLst>
            <pc:docMk/>
            <pc:sldMk cId="1033415431" sldId="259"/>
            <ac:spMk id="29" creationId="{00000000-0000-0000-0000-000000000000}"/>
          </ac:spMkLst>
        </pc:spChg>
        <pc:spChg chg="mod">
          <ac:chgData name="Oishi Yusuke" userId="eba5ff1d0d75afa6" providerId="LiveId" clId="{C57A4792-7F3D-473E-8115-8B310F059348}" dt="2022-03-22T14:23:33.207" v="1829" actId="1076"/>
          <ac:spMkLst>
            <pc:docMk/>
            <pc:sldMk cId="1033415431" sldId="259"/>
            <ac:spMk id="30" creationId="{00000000-0000-0000-0000-000000000000}"/>
          </ac:spMkLst>
        </pc:spChg>
        <pc:spChg chg="mod">
          <ac:chgData name="Oishi Yusuke" userId="eba5ff1d0d75afa6" providerId="LiveId" clId="{C57A4792-7F3D-473E-8115-8B310F059348}" dt="2022-03-22T14:23:15.845" v="1825" actId="14100"/>
          <ac:spMkLst>
            <pc:docMk/>
            <pc:sldMk cId="1033415431" sldId="259"/>
            <ac:spMk id="44" creationId="{00000000-0000-0000-0000-000000000000}"/>
          </ac:spMkLst>
        </pc:spChg>
        <pc:spChg chg="mod">
          <ac:chgData name="Oishi Yusuke" userId="eba5ff1d0d75afa6" providerId="LiveId" clId="{C57A4792-7F3D-473E-8115-8B310F059348}" dt="2022-03-22T14:22:31.473" v="1816" actId="1076"/>
          <ac:spMkLst>
            <pc:docMk/>
            <pc:sldMk cId="1033415431" sldId="259"/>
            <ac:spMk id="61" creationId="{00000000-0000-0000-0000-000000000000}"/>
          </ac:spMkLst>
        </pc:spChg>
        <pc:spChg chg="mod">
          <ac:chgData name="Oishi Yusuke" userId="eba5ff1d0d75afa6" providerId="LiveId" clId="{C57A4792-7F3D-473E-8115-8B310F059348}" dt="2022-03-22T14:17:14.265" v="1352" actId="1035"/>
          <ac:spMkLst>
            <pc:docMk/>
            <pc:sldMk cId="1033415431" sldId="259"/>
            <ac:spMk id="71" creationId="{00000000-0000-0000-0000-000000000000}"/>
          </ac:spMkLst>
        </pc:spChg>
        <pc:spChg chg="mod">
          <ac:chgData name="Oishi Yusuke" userId="eba5ff1d0d75afa6" providerId="LiveId" clId="{C57A4792-7F3D-473E-8115-8B310F059348}" dt="2022-03-22T14:23:23.968" v="1827" actId="14100"/>
          <ac:spMkLst>
            <pc:docMk/>
            <pc:sldMk cId="1033415431" sldId="259"/>
            <ac:spMk id="75" creationId="{00000000-0000-0000-0000-000000000000}"/>
          </ac:spMkLst>
        </pc:spChg>
        <pc:spChg chg="mod">
          <ac:chgData name="Oishi Yusuke" userId="eba5ff1d0d75afa6" providerId="LiveId" clId="{C57A4792-7F3D-473E-8115-8B310F059348}" dt="2022-03-22T14:17:14.265" v="1352" actId="1035"/>
          <ac:spMkLst>
            <pc:docMk/>
            <pc:sldMk cId="1033415431" sldId="259"/>
            <ac:spMk id="76" creationId="{00000000-0000-0000-0000-000000000000}"/>
          </ac:spMkLst>
        </pc:spChg>
        <pc:spChg chg="mod">
          <ac:chgData name="Oishi Yusuke" userId="eba5ff1d0d75afa6" providerId="LiveId" clId="{C57A4792-7F3D-473E-8115-8B310F059348}" dt="2022-03-22T14:23:11.695" v="1824" actId="14100"/>
          <ac:spMkLst>
            <pc:docMk/>
            <pc:sldMk cId="1033415431" sldId="259"/>
            <ac:spMk id="8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082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CCD81DE2-B714-42BA-80DC-0B5A443BBC1D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403" y="4782900"/>
            <a:ext cx="5446396" cy="3913425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082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6820A464-7E6A-40DD-9C06-7486E62A9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091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380A-CDF6-437A-A81B-6419BD309088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1C14-6DBA-4663-BCF5-97BD7A7F1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959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380A-CDF6-437A-A81B-6419BD309088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1C14-6DBA-4663-BCF5-97BD7A7F1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919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380A-CDF6-437A-A81B-6419BD309088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1C14-6DBA-4663-BCF5-97BD7A7F1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45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380A-CDF6-437A-A81B-6419BD309088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1C14-6DBA-4663-BCF5-97BD7A7F1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252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380A-CDF6-437A-A81B-6419BD309088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1C14-6DBA-4663-BCF5-97BD7A7F1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489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380A-CDF6-437A-A81B-6419BD309088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1C14-6DBA-4663-BCF5-97BD7A7F1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310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380A-CDF6-437A-A81B-6419BD309088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1C14-6DBA-4663-BCF5-97BD7A7F1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193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380A-CDF6-437A-A81B-6419BD309088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1C14-6DBA-4663-BCF5-97BD7A7F1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09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380A-CDF6-437A-A81B-6419BD309088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1C14-6DBA-4663-BCF5-97BD7A7F1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82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380A-CDF6-437A-A81B-6419BD309088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1C14-6DBA-4663-BCF5-97BD7A7F1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221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380A-CDF6-437A-A81B-6419BD309088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1C14-6DBA-4663-BCF5-97BD7A7F1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286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2380A-CDF6-437A-A81B-6419BD309088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51C14-6DBA-4663-BCF5-97BD7A7F1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27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9000"/>
                <a:lumOff val="91000"/>
              </a:schemeClr>
            </a:gs>
            <a:gs pos="29000">
              <a:srgbClr val="FFCCFF"/>
            </a:gs>
            <a:gs pos="53000">
              <a:srgbClr val="FFCCFF"/>
            </a:gs>
            <a:gs pos="76000">
              <a:srgbClr val="FFCCFF"/>
            </a:gs>
            <a:gs pos="100000">
              <a:srgbClr val="FF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8" t="-19397" r="21027" b="47041"/>
          <a:stretch/>
        </p:blipFill>
        <p:spPr>
          <a:xfrm>
            <a:off x="4800600" y="5509308"/>
            <a:ext cx="2705312" cy="3342446"/>
          </a:xfrm>
          <a:prstGeom prst="rect">
            <a:avLst/>
          </a:prstGeom>
          <a:ln>
            <a:noFill/>
          </a:ln>
          <a:effectLst>
            <a:softEdge rad="571500"/>
          </a:effectLst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DED090B-8C51-45FB-8D27-250F55E26352}"/>
              </a:ext>
            </a:extLst>
          </p:cNvPr>
          <p:cNvSpPr txBox="1"/>
          <p:nvPr/>
        </p:nvSpPr>
        <p:spPr>
          <a:xfrm>
            <a:off x="3506863" y="245559"/>
            <a:ext cx="3416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/>
              <a:t>山梨県人と動物の共生社会推進事業　補助事業</a:t>
            </a:r>
          </a:p>
        </p:txBody>
      </p:sp>
      <p:grpSp>
        <p:nvGrpSpPr>
          <p:cNvPr id="40" name="グループ化 39"/>
          <p:cNvGrpSpPr/>
          <p:nvPr/>
        </p:nvGrpSpPr>
        <p:grpSpPr>
          <a:xfrm>
            <a:off x="759197" y="9425359"/>
            <a:ext cx="6146772" cy="983074"/>
            <a:chOff x="304932" y="7680194"/>
            <a:chExt cx="6146772" cy="1191640"/>
          </a:xfrm>
        </p:grpSpPr>
        <p:sp>
          <p:nvSpPr>
            <p:cNvPr id="22" name="四角形: 角を丸くする 21">
              <a:extLst>
                <a:ext uri="{FF2B5EF4-FFF2-40B4-BE49-F238E27FC236}">
                  <a16:creationId xmlns:a16="http://schemas.microsoft.com/office/drawing/2014/main" id="{C685B541-1B94-4739-88B4-4C46E67549C0}"/>
                </a:ext>
              </a:extLst>
            </p:cNvPr>
            <p:cNvSpPr/>
            <p:nvPr/>
          </p:nvSpPr>
          <p:spPr>
            <a:xfrm>
              <a:off x="304932" y="7680194"/>
              <a:ext cx="6146772" cy="1191640"/>
            </a:xfrm>
            <a:prstGeom prst="roundRect">
              <a:avLst>
                <a:gd name="adj" fmla="val 21769"/>
              </a:avLst>
            </a:prstGeom>
            <a:solidFill>
              <a:schemeClr val="lt1">
                <a:alpha val="5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タイトル 1">
              <a:extLst>
                <a:ext uri="{FF2B5EF4-FFF2-40B4-BE49-F238E27FC236}">
                  <a16:creationId xmlns:a16="http://schemas.microsoft.com/office/drawing/2014/main" id="{1073717A-F5D5-4E35-A6E3-D9D28CC44FD2}"/>
                </a:ext>
              </a:extLst>
            </p:cNvPr>
            <p:cNvSpPr txBox="1">
              <a:spLocks/>
            </p:cNvSpPr>
            <p:nvPr/>
          </p:nvSpPr>
          <p:spPr>
            <a:xfrm>
              <a:off x="655960" y="7753729"/>
              <a:ext cx="3594569" cy="308788"/>
            </a:xfrm>
            <a:prstGeom prst="rect">
              <a:avLst/>
            </a:prstGeom>
          </p:spPr>
          <p:txBody>
            <a:bodyPr vert="horz" lIns="68580" tIns="34290" rIns="68580" bIns="3429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1400" b="1" u="sng" dirty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お問い合わせ先</a:t>
              </a:r>
              <a:r>
                <a:rPr lang="en-US" altLang="ja-JP" sz="1400" b="1" u="sng" dirty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〈</a:t>
              </a:r>
              <a:r>
                <a:rPr lang="ja-JP" altLang="en-US" sz="1400" b="1" u="sng" dirty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申請窓口</a:t>
              </a:r>
              <a:r>
                <a:rPr lang="en-US" altLang="ja-JP" sz="1400" b="1" u="sng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〉</a:t>
              </a:r>
              <a:endParaRPr lang="ja-JP" altLang="en-US" sz="14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4" name="タイトル 1">
              <a:extLst>
                <a:ext uri="{FF2B5EF4-FFF2-40B4-BE49-F238E27FC236}">
                  <a16:creationId xmlns:a16="http://schemas.microsoft.com/office/drawing/2014/main" id="{7B1C5C73-19FB-4338-A3B4-02E5E1A24F82}"/>
                </a:ext>
              </a:extLst>
            </p:cNvPr>
            <p:cNvSpPr txBox="1">
              <a:spLocks/>
            </p:cNvSpPr>
            <p:nvPr/>
          </p:nvSpPr>
          <p:spPr>
            <a:xfrm>
              <a:off x="916444" y="8057468"/>
              <a:ext cx="5178181" cy="621016"/>
            </a:xfrm>
            <a:prstGeom prst="rect">
              <a:avLst/>
            </a:prstGeom>
            <a:ln>
              <a:noFill/>
            </a:ln>
          </p:spPr>
          <p:txBody>
            <a:bodyPr vert="horz" lIns="68580" tIns="34290" rIns="68580" bIns="34290" rtlCol="0" anchor="t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1800" dirty="0">
                  <a:solidFill>
                    <a:srgbClr val="0000CC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北杜市役所　環境課</a:t>
              </a:r>
              <a:r>
                <a:rPr lang="ja-JP" altLang="en-US" sz="1800" b="1" dirty="0">
                  <a:solidFill>
                    <a:srgbClr val="0000CC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lang="en-US" altLang="ja-JP" sz="1800" b="1" dirty="0">
                  <a:solidFill>
                    <a:srgbClr val="0000CC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TEL</a:t>
              </a:r>
              <a:r>
                <a:rPr lang="ja-JP" altLang="en-US" sz="1800" dirty="0">
                  <a:solidFill>
                    <a:srgbClr val="0000CC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lang="en-US" altLang="ja-JP" sz="1800" dirty="0">
                  <a:solidFill>
                    <a:srgbClr val="0000CC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0551-42-1341</a:t>
              </a:r>
            </a:p>
            <a:p>
              <a:r>
                <a:rPr lang="ja-JP" altLang="en-US" sz="1800" dirty="0">
                  <a:solidFill>
                    <a:srgbClr val="0000CC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各総合支所　地域市民課　</a:t>
              </a:r>
              <a:endParaRPr lang="en-US" altLang="ja-JP" sz="1800" dirty="0">
                <a:solidFill>
                  <a:srgbClr val="0000CC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1001542" y="513981"/>
            <a:ext cx="56923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n w="22225">
                  <a:solidFill>
                    <a:schemeClr val="tx1"/>
                  </a:solidFill>
                </a:ln>
                <a:solidFill>
                  <a:srgbClr val="FF00FF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猫の不妊・去勢手術費用を助成します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71134" y="2115317"/>
            <a:ext cx="5557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0000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北杜市では、やむを得ず殺処分される不幸な猫をなくすため、猫の不妊・去勢手術費用の補助を行っています。</a:t>
            </a:r>
            <a:endParaRPr kumimoji="1" lang="en-US" altLang="ja-JP" sz="1600" dirty="0">
              <a:solidFill>
                <a:srgbClr val="0000C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77748" y="3384463"/>
            <a:ext cx="6328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対象となる猫：</a:t>
            </a:r>
            <a:r>
              <a:rPr kumimoji="1" lang="ja-JP" altLang="en-US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飼い主のいる・いないに関わらず、すべての猫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68236" y="3922841"/>
            <a:ext cx="591752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助成金額：</a:t>
            </a:r>
            <a:r>
              <a:rPr kumimoji="1" lang="ja-JP" altLang="en-US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手術に要した実費</a:t>
            </a:r>
            <a:endParaRPr kumimoji="1" lang="en-US" altLang="ja-JP" sz="1600" u="sng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・飼い猫：不妊手術</a:t>
            </a:r>
            <a:r>
              <a:rPr kumimoji="1" lang="en-US" altLang="ja-JP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15,000</a:t>
            </a:r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円、去勢手術</a:t>
            </a:r>
            <a:r>
              <a:rPr kumimoji="1" lang="en-US" altLang="ja-JP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10,000</a:t>
            </a:r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円上限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848988" y="4437435"/>
            <a:ext cx="6256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・飼い主のいない猫：不妊手術</a:t>
            </a:r>
            <a:r>
              <a:rPr kumimoji="1" lang="en-US" altLang="ja-JP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16,000</a:t>
            </a:r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円、去勢手術</a:t>
            </a:r>
            <a:r>
              <a:rPr kumimoji="1" lang="en-US" altLang="ja-JP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11,000</a:t>
            </a:r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円上限</a:t>
            </a:r>
            <a:endParaRPr kumimoji="1" lang="en-US" altLang="ja-JP" sz="1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en-US" altLang="ja-JP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</a:t>
            </a:r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飼い主のいない猫については雄猫は右耳、雌猫は左耳に手術済みであることを示す切れ込みを施すこと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03181" y="8810607"/>
            <a:ext cx="31280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不妊・去勢された飼い主のいない猫は耳の一部をカットされ、形が桜の花びらに似ていることから「サクラ猫」と呼ばれます。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77748" y="6553695"/>
            <a:ext cx="48315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申請に必要な物</a:t>
            </a:r>
            <a:endParaRPr kumimoji="1" lang="en-US" altLang="ja-JP" sz="1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・</a:t>
            </a:r>
            <a:r>
              <a:rPr kumimoji="1" lang="ja-JP" altLang="en-US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手術の際の領収書（原本）</a:t>
            </a:r>
            <a:endParaRPr kumimoji="1" lang="en-US" altLang="ja-JP" sz="1600" u="sng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r>
              <a:rPr kumimoji="1" lang="en-US" altLang="ja-JP" sz="12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</a:t>
            </a:r>
            <a:r>
              <a:rPr kumimoji="1" lang="ja-JP" altLang="en-US" sz="12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手術費用以外が含まれている場合、手術費用がわかる</a:t>
            </a:r>
            <a:endParaRPr kumimoji="1" lang="en-US" altLang="ja-JP" sz="1200" u="sng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</a:t>
            </a:r>
            <a:r>
              <a:rPr kumimoji="1" lang="ja-JP" altLang="en-US" sz="12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明細書等（写し）も添付</a:t>
            </a:r>
            <a:endParaRPr kumimoji="1" lang="en-US" altLang="ja-JP" sz="1200" u="sng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</a:t>
            </a:r>
            <a:r>
              <a:rPr kumimoji="1" lang="en-US" altLang="ja-JP" sz="12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</a:t>
            </a:r>
            <a:r>
              <a:rPr kumimoji="1" lang="ja-JP" altLang="en-US" sz="12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猫の不妊・去勢の手術であるとわかるもの</a:t>
            </a:r>
            <a:endParaRPr kumimoji="1" lang="en-US" altLang="ja-JP" sz="1200" u="sng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</a:t>
            </a:r>
            <a:r>
              <a:rPr kumimoji="1" lang="en-US" altLang="ja-JP" sz="12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</a:t>
            </a:r>
            <a:r>
              <a:rPr kumimoji="1" lang="ja-JP" altLang="en-US" sz="12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複数頭の場合は、内訳のわかるもの</a:t>
            </a:r>
            <a:endParaRPr kumimoji="1" lang="en-US" altLang="ja-JP" sz="1600" u="sng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・</a:t>
            </a:r>
            <a:r>
              <a:rPr kumimoji="1" lang="ja-JP" altLang="en-US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猫のカラー写真</a:t>
            </a:r>
            <a:r>
              <a:rPr kumimoji="1" lang="ja-JP" altLang="en-US" sz="12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（飼い猫は、飼い主と一緒に写ったもの。</a:t>
            </a:r>
            <a:endParaRPr kumimoji="1" lang="en-US" altLang="ja-JP" sz="1200" u="sng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</a:t>
            </a:r>
            <a:r>
              <a:rPr kumimoji="1" lang="ja-JP" altLang="en-US" sz="12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飼い主のいない猫は、耳先カット部分が</a:t>
            </a:r>
            <a:r>
              <a:rPr kumimoji="1" lang="ja-JP" altLang="en-US" sz="1200" u="sng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見えるもの。）</a:t>
            </a:r>
            <a:endParaRPr kumimoji="1" lang="en-US" altLang="ja-JP" sz="1600" u="sng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・</a:t>
            </a:r>
            <a:r>
              <a:rPr kumimoji="1" lang="ja-JP" altLang="en-US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印鑑（認印）</a:t>
            </a:r>
            <a:endParaRPr kumimoji="1" lang="en-US" altLang="ja-JP" sz="1600" u="sng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・</a:t>
            </a:r>
            <a:r>
              <a:rPr kumimoji="1" lang="ja-JP" altLang="en-US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振込先の確認できるもの（通帳、</a:t>
            </a:r>
            <a:endParaRPr kumimoji="1" lang="en-US" altLang="ja-JP" sz="1600" u="sng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r>
              <a:rPr kumimoji="1" lang="ja-JP" altLang="en-US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キャッシュカード）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77748" y="6033089"/>
            <a:ext cx="4219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申請受付期間：</a:t>
            </a:r>
            <a:r>
              <a:rPr kumimoji="1" lang="ja-JP" altLang="en-US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令和</a:t>
            </a:r>
            <a:r>
              <a:rPr kumimoji="1" lang="en-US" altLang="ja-JP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5</a:t>
            </a:r>
            <a:r>
              <a:rPr kumimoji="1" lang="ja-JP" altLang="en-US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</a:t>
            </a:r>
            <a:r>
              <a:rPr kumimoji="1" lang="en-US" altLang="ja-JP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3</a:t>
            </a:r>
            <a:r>
              <a:rPr kumimoji="1" lang="ja-JP" altLang="en-US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kumimoji="1" lang="en-US" altLang="ja-JP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10</a:t>
            </a:r>
            <a:r>
              <a:rPr kumimoji="1" lang="ja-JP" altLang="en-US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</a:t>
            </a:r>
            <a:r>
              <a:rPr kumimoji="1" lang="en-US" altLang="ja-JP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kumimoji="1" lang="ja-JP" altLang="en-US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金</a:t>
            </a:r>
            <a:r>
              <a:rPr kumimoji="1" lang="en-US" altLang="ja-JP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r>
              <a:rPr kumimoji="1" lang="ja-JP" altLang="en-US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まで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4FCEE4D-D31A-4292-BD17-AD3B88E21855}"/>
              </a:ext>
            </a:extLst>
          </p:cNvPr>
          <p:cNvSpPr txBox="1"/>
          <p:nvPr/>
        </p:nvSpPr>
        <p:spPr>
          <a:xfrm>
            <a:off x="677748" y="5490515"/>
            <a:ext cx="60161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対象手術期間：</a:t>
            </a:r>
            <a:r>
              <a:rPr kumimoji="1" lang="ja-JP" altLang="en-US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令和</a:t>
            </a:r>
            <a:r>
              <a:rPr kumimoji="1" lang="en-US" altLang="ja-JP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4</a:t>
            </a:r>
            <a:r>
              <a:rPr kumimoji="1" lang="ja-JP" altLang="en-US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</a:t>
            </a:r>
            <a:r>
              <a:rPr kumimoji="1" lang="en-US" altLang="ja-JP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4</a:t>
            </a:r>
            <a:r>
              <a:rPr kumimoji="1" lang="ja-JP" altLang="en-US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kumimoji="1" lang="en-US" altLang="ja-JP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</a:t>
            </a:r>
            <a:r>
              <a:rPr kumimoji="1" lang="ja-JP" altLang="en-US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</a:t>
            </a:r>
            <a:r>
              <a:rPr kumimoji="1" lang="en-US" altLang="ja-JP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kumimoji="1" lang="ja-JP" altLang="en-US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金</a:t>
            </a:r>
            <a:r>
              <a:rPr kumimoji="1" lang="en-US" altLang="ja-JP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r>
              <a:rPr kumimoji="1" lang="ja-JP" altLang="en-US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～令和</a:t>
            </a:r>
            <a:r>
              <a:rPr kumimoji="1" lang="en-US" altLang="ja-JP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5</a:t>
            </a:r>
            <a:r>
              <a:rPr kumimoji="1" lang="ja-JP" altLang="en-US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</a:t>
            </a:r>
            <a:r>
              <a:rPr kumimoji="1" lang="en-US" altLang="ja-JP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</a:t>
            </a:r>
            <a:r>
              <a:rPr kumimoji="1" lang="ja-JP" altLang="en-US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kumimoji="1" lang="en-US" altLang="ja-JP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28</a:t>
            </a:r>
            <a:r>
              <a:rPr kumimoji="1" lang="ja-JP" altLang="en-US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</a:t>
            </a:r>
            <a:r>
              <a:rPr kumimoji="1" lang="en-US" altLang="ja-JP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kumimoji="1" lang="ja-JP" altLang="en-US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火</a:t>
            </a:r>
            <a:r>
              <a:rPr kumimoji="1" lang="en-US" altLang="ja-JP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endParaRPr kumimoji="1" lang="ja-JP" altLang="en-US" sz="1600" u="sng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CCAB754-1DF5-4599-ABF2-C4DD68DF245E}"/>
              </a:ext>
            </a:extLst>
          </p:cNvPr>
          <p:cNvSpPr txBox="1"/>
          <p:nvPr/>
        </p:nvSpPr>
        <p:spPr>
          <a:xfrm>
            <a:off x="668236" y="2828248"/>
            <a:ext cx="6328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補助対象者：</a:t>
            </a:r>
            <a:r>
              <a:rPr kumimoji="1" lang="ja-JP" altLang="en-US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北杜市の住民基本台帳に記載されている者</a:t>
            </a:r>
          </a:p>
        </p:txBody>
      </p:sp>
    </p:spTree>
    <p:extLst>
      <p:ext uri="{BB962C8B-B14F-4D97-AF65-F5344CB8AC3E}">
        <p14:creationId xmlns:p14="http://schemas.microsoft.com/office/powerpoint/2010/main" val="1033415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3350</TotalTime>
  <Words>216</Words>
  <Application>Microsoft Office PowerPoint</Application>
  <PresentationFormat>ユーザー設定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HGS創英角ｺﾞｼｯｸUB</vt:lpstr>
      <vt:lpstr>HG創英角ｺﾞｼｯｸUB</vt:lpstr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令和２年度当初予算　○○部の予算の全体像・重点施策</dc:title>
  <dc:creator>山梨県</dc:creator>
  <cp:lastModifiedBy>小林 静香</cp:lastModifiedBy>
  <cp:revision>385</cp:revision>
  <cp:lastPrinted>2022-06-08T00:29:27Z</cp:lastPrinted>
  <dcterms:created xsi:type="dcterms:W3CDTF">2020-03-04T04:01:41Z</dcterms:created>
  <dcterms:modified xsi:type="dcterms:W3CDTF">2022-07-08T03:03:30Z</dcterms:modified>
</cp:coreProperties>
</file>